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74" r:id="rId4"/>
    <p:sldId id="280" r:id="rId5"/>
    <p:sldId id="278" r:id="rId6"/>
    <p:sldId id="27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5" r:id="rId22"/>
  </p:sldIdLst>
  <p:sldSz cx="14630400" cy="8229600"/>
  <p:notesSz cx="8229600" cy="14630400"/>
  <p:embeddedFontLst>
    <p:embeddedFont>
      <p:font typeface="Inter" panose="020B0604020202020204" charset="0"/>
      <p:regular r:id="rId24"/>
    </p:embeddedFont>
  </p:embeddedFontLst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66"/>
    <a:srgbClr val="006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5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1092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7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2.png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svg"/><Relationship Id="rId5" Type="http://schemas.openxmlformats.org/officeDocument/2006/relationships/image" Target="../media/image9.sv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17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svg"/><Relationship Id="rId5" Type="http://schemas.openxmlformats.org/officeDocument/2006/relationships/image" Target="../media/image2.png"/><Relationship Id="rId10" Type="http://schemas.openxmlformats.org/officeDocument/2006/relationships/image" Target="../media/image20.png"/><Relationship Id="rId4" Type="http://schemas.openxmlformats.org/officeDocument/2006/relationships/image" Target="../media/image18.png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svg"/><Relationship Id="rId5" Type="http://schemas.openxmlformats.org/officeDocument/2006/relationships/image" Target="../media/image9.sv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2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svg"/><Relationship Id="rId5" Type="http://schemas.openxmlformats.org/officeDocument/2006/relationships/image" Target="../media/image25.png"/><Relationship Id="rId10" Type="http://schemas.openxmlformats.org/officeDocument/2006/relationships/image" Target="../media/image27.png"/><Relationship Id="rId4" Type="http://schemas.openxmlformats.org/officeDocument/2006/relationships/image" Target="../media/image24.png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8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svg"/><Relationship Id="rId5" Type="http://schemas.openxmlformats.org/officeDocument/2006/relationships/image" Target="../media/image9.sv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.pn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11" Type="http://schemas.openxmlformats.org/officeDocument/2006/relationships/image" Target="../media/image35.png"/><Relationship Id="rId5" Type="http://schemas.openxmlformats.org/officeDocument/2006/relationships/image" Target="../media/image31.png"/><Relationship Id="rId10" Type="http://schemas.openxmlformats.org/officeDocument/2006/relationships/image" Target="../media/image34.png"/><Relationship Id="rId4" Type="http://schemas.openxmlformats.org/officeDocument/2006/relationships/image" Target="../media/image11.svg"/><Relationship Id="rId9" Type="http://schemas.openxmlformats.org/officeDocument/2006/relationships/image" Target="../media/image10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2.pn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9.svg"/><Relationship Id="rId5" Type="http://schemas.openxmlformats.org/officeDocument/2006/relationships/image" Target="../media/image2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11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svg"/><Relationship Id="rId5" Type="http://schemas.openxmlformats.org/officeDocument/2006/relationships/image" Target="../media/image9.sv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1.svg"/><Relationship Id="rId5" Type="http://schemas.openxmlformats.org/officeDocument/2006/relationships/image" Target="../media/image9.sv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1.xml"/><Relationship Id="rId5" Type="http://schemas.openxmlformats.org/officeDocument/2006/relationships/hyperlink" Target="http://www.alnsis.lt/" TargetMode="External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63E08D-FCB2-C780-E109-C008294141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52" b="22269"/>
          <a:stretch>
            <a:fillRect/>
          </a:stretch>
        </p:blipFill>
        <p:spPr>
          <a:xfrm>
            <a:off x="-1" y="-25150"/>
            <a:ext cx="14630401" cy="55725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Text 0">
            <a:extLst>
              <a:ext uri="{FF2B5EF4-FFF2-40B4-BE49-F238E27FC236}">
                <a16:creationId xmlns:a16="http://schemas.microsoft.com/office/drawing/2014/main" id="{16C2D3BF-816D-F258-49A1-BCFD8B62C207}"/>
              </a:ext>
            </a:extLst>
          </p:cNvPr>
          <p:cNvSpPr/>
          <p:nvPr/>
        </p:nvSpPr>
        <p:spPr>
          <a:xfrm>
            <a:off x="582775" y="6528913"/>
            <a:ext cx="11534976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lt-LT" sz="2400" b="1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Aušrius Kučinskas</a:t>
            </a:r>
          </a:p>
          <a:p>
            <a:pPr>
              <a:lnSpc>
                <a:spcPts val="4850"/>
              </a:lnSpc>
            </a:pPr>
            <a:r>
              <a:rPr lang="lt-LT" sz="2400" dirty="0">
                <a:solidFill>
                  <a:srgbClr val="006837"/>
                </a:solidFill>
                <a:latin typeface="Arial" panose="020B0604020202020204"/>
                <a:ea typeface="+mn-lt"/>
                <a:cs typeface="+mn-lt"/>
              </a:rPr>
              <a:t>Kontrolės departamento Tiesioginės paramos kontrolės skyriaus vedėjas</a:t>
            </a:r>
            <a:endParaRPr lang="lt-LT" sz="2400" dirty="0">
              <a:solidFill>
                <a:srgbClr val="006837"/>
              </a:solidFill>
              <a:ea typeface="+mn-lt"/>
              <a:cs typeface="+mn-lt"/>
            </a:endParaRPr>
          </a:p>
          <a:p>
            <a:pPr marL="0" indent="0" algn="l">
              <a:lnSpc>
                <a:spcPts val="4850"/>
              </a:lnSpc>
              <a:buNone/>
            </a:pPr>
            <a:endParaRPr lang="en-US" sz="2400" dirty="0">
              <a:solidFill>
                <a:srgbClr val="006837"/>
              </a:solidFill>
            </a:endParaRPr>
          </a:p>
        </p:txBody>
      </p:sp>
      <p:sp>
        <p:nvSpPr>
          <p:cNvPr id="3" name="Text 0"/>
          <p:cNvSpPr/>
          <p:nvPr/>
        </p:nvSpPr>
        <p:spPr>
          <a:xfrm>
            <a:off x="582775" y="5883117"/>
            <a:ext cx="8894802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Gilesnis žvilgsnis į tavo lauką šiandien</a:t>
            </a:r>
            <a:endParaRPr lang="en-US" sz="39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20E8473-2F7B-73C2-D8B9-FBF5393A69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66497" y="7179653"/>
            <a:ext cx="1969011" cy="6527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ling_20260324_作品_Cinematic__5401_0">
            <a:hlinkClick r:id="" action="ppaction://media"/>
            <a:extLst>
              <a:ext uri="{FF2B5EF4-FFF2-40B4-BE49-F238E27FC236}">
                <a16:creationId xmlns:a16="http://schemas.microsoft.com/office/drawing/2014/main" id="{209DE880-BF80-EB1E-137C-9E5D99E90A1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804761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endParaRPr lang="en-US" sz="39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9881F5-2101-8C94-FB8B-2355F66A0E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26288" y="352133"/>
            <a:ext cx="1969011" cy="652731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2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DD4EAB-A37B-137D-F65F-12069D4F74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26288" y="352133"/>
            <a:ext cx="1969011" cy="652731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505A2366-A0B0-64C2-EB52-FF10569CD937}"/>
              </a:ext>
            </a:extLst>
          </p:cNvPr>
          <p:cNvSpPr/>
          <p:nvPr/>
        </p:nvSpPr>
        <p:spPr>
          <a:xfrm>
            <a:off x="582775" y="368459"/>
            <a:ext cx="923561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lt-LT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Prognozuojama 10 metų nauda</a:t>
            </a:r>
            <a:endParaRPr lang="en-US" sz="39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0F73EF3-86BC-F8B2-4BE5-01C3F07D32E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051" t="18046" r="6410"/>
          <a:stretch>
            <a:fillRect/>
          </a:stretch>
        </p:blipFill>
        <p:spPr>
          <a:xfrm>
            <a:off x="984738" y="2672862"/>
            <a:ext cx="12660923" cy="5188279"/>
          </a:xfrm>
          <a:prstGeom prst="rect">
            <a:avLst/>
          </a:prstGeom>
        </p:spPr>
      </p:pic>
      <p:sp>
        <p:nvSpPr>
          <p:cNvPr id="15" name="Text 0">
            <a:extLst>
              <a:ext uri="{FF2B5EF4-FFF2-40B4-BE49-F238E27FC236}">
                <a16:creationId xmlns:a16="http://schemas.microsoft.com/office/drawing/2014/main" id="{58D4D0BD-2B51-FA37-320F-9C82D9D522DE}"/>
              </a:ext>
            </a:extLst>
          </p:cNvPr>
          <p:cNvSpPr/>
          <p:nvPr/>
        </p:nvSpPr>
        <p:spPr>
          <a:xfrm>
            <a:off x="1391668" y="6173476"/>
            <a:ext cx="144531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lt-LT" sz="6000" b="1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 Eur</a:t>
            </a:r>
            <a:endParaRPr lang="en-US" sz="6000" b="1" dirty="0"/>
          </a:p>
        </p:txBody>
      </p:sp>
      <p:sp>
        <p:nvSpPr>
          <p:cNvPr id="16" name="Text 0">
            <a:extLst>
              <a:ext uri="{FF2B5EF4-FFF2-40B4-BE49-F238E27FC236}">
                <a16:creationId xmlns:a16="http://schemas.microsoft.com/office/drawing/2014/main" id="{E5C79D6D-8117-D0B5-7A83-6FC8E1CDE122}"/>
              </a:ext>
            </a:extLst>
          </p:cNvPr>
          <p:cNvSpPr/>
          <p:nvPr/>
        </p:nvSpPr>
        <p:spPr>
          <a:xfrm>
            <a:off x="10576170" y="2362823"/>
            <a:ext cx="144531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lt-LT" sz="6000" b="1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272 Eur</a:t>
            </a:r>
            <a:endParaRPr lang="en-US" sz="6000" b="1" dirty="0"/>
          </a:p>
        </p:txBody>
      </p: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ling_20260325_VIDEO_A_cinemati_3734_0">
            <a:hlinkClick r:id="" action="ppaction://media"/>
            <a:extLst>
              <a:ext uri="{FF2B5EF4-FFF2-40B4-BE49-F238E27FC236}">
                <a16:creationId xmlns:a16="http://schemas.microsoft.com/office/drawing/2014/main" id="{B130ACE4-9B39-0490-652B-755A8C1BB8B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308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5B2A0-C55B-9DD4-6C24-47857EA14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502319-3108-5BAD-DEB8-AB580F9E4F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51" t="7813" b="50000"/>
          <a:stretch>
            <a:fillRect/>
          </a:stretch>
        </p:blipFill>
        <p:spPr>
          <a:xfrm>
            <a:off x="-80724" y="4114800"/>
            <a:ext cx="14711124" cy="411480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DCC9E3E-9A0E-ACA1-E2A3-E90BF9F357FA}"/>
              </a:ext>
            </a:extLst>
          </p:cNvPr>
          <p:cNvSpPr txBox="1"/>
          <p:nvPr/>
        </p:nvSpPr>
        <p:spPr>
          <a:xfrm>
            <a:off x="582775" y="1235677"/>
            <a:ext cx="1255793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Tai </a:t>
            </a:r>
            <a:r>
              <a:rPr lang="en-US" sz="2800" dirty="0" err="1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sprendimų</a:t>
            </a:r>
            <a:r>
              <a:rPr lang="en-US" sz="2800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800" dirty="0" err="1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visuma</a:t>
            </a:r>
            <a:r>
              <a:rPr lang="en-US" sz="2800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o n</a:t>
            </a:r>
            <a:r>
              <a:rPr lang="lt-LT" sz="2800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</a:t>
            </a:r>
            <a:r>
              <a:rPr lang="en-US" sz="2800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800" dirty="0" err="1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technologinis</a:t>
            </a:r>
            <a:r>
              <a:rPr lang="en-US" sz="2800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800" dirty="0" err="1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sąraša</a:t>
            </a:r>
            <a:r>
              <a:rPr lang="lt-LT" sz="2800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 – </a:t>
            </a:r>
            <a:r>
              <a:rPr lang="en-US" sz="2800" dirty="0" err="1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sugeneruojamas</a:t>
            </a:r>
            <a:r>
              <a:rPr lang="en-US" sz="2800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800" dirty="0" err="1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aiškus</a:t>
            </a:r>
            <a:r>
              <a:rPr lang="en-US" sz="2800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800" dirty="0" err="1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žemėlapis</a:t>
            </a:r>
            <a:endParaRPr lang="en-US" sz="2800" dirty="0"/>
          </a:p>
          <a:p>
            <a:pPr algn="l"/>
            <a:endParaRPr lang="lt-LT" sz="2800" dirty="0">
              <a:solidFill>
                <a:srgbClr val="666666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 err="1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Ūkininkui</a:t>
            </a:r>
            <a:r>
              <a:rPr lang="en-US" sz="2800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– </a:t>
            </a:r>
            <a:r>
              <a:rPr lang="en-US" sz="2800" dirty="0" err="1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sprendimas</a:t>
            </a:r>
            <a:r>
              <a:rPr lang="en-US" sz="2800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800" dirty="0" err="1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laiku</a:t>
            </a:r>
            <a:endParaRPr lang="lt-LT" sz="2800" dirty="0">
              <a:solidFill>
                <a:srgbClr val="666666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endParaRPr lang="en-US" sz="28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 err="1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Administravimui</a:t>
            </a:r>
            <a:r>
              <a:rPr lang="en-US" sz="2800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– </a:t>
            </a:r>
            <a:r>
              <a:rPr lang="en-US" sz="2800" dirty="0" err="1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tikslingumas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55E48B-D40B-CB40-D5C5-D9F4924FC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26288" y="352133"/>
            <a:ext cx="1969011" cy="652731"/>
          </a:xfrm>
          <a:prstGeom prst="rect">
            <a:avLst/>
          </a:prstGeom>
        </p:spPr>
      </p:pic>
      <p:sp>
        <p:nvSpPr>
          <p:cNvPr id="6" name="Text 0">
            <a:extLst>
              <a:ext uri="{FF2B5EF4-FFF2-40B4-BE49-F238E27FC236}">
                <a16:creationId xmlns:a16="http://schemas.microsoft.com/office/drawing/2014/main" id="{20F0427C-D544-3FA3-0847-DCEDF0969945}"/>
              </a:ext>
            </a:extLst>
          </p:cNvPr>
          <p:cNvSpPr/>
          <p:nvPr/>
        </p:nvSpPr>
        <p:spPr>
          <a:xfrm>
            <a:off x="582775" y="368459"/>
            <a:ext cx="923561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lt-LT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Žemės </a:t>
            </a:r>
            <a:r>
              <a:rPr lang="lt-LT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sveikatomatis</a:t>
            </a:r>
            <a:endParaRPr lang="en-US" sz="3900" dirty="0"/>
          </a:p>
        </p:txBody>
      </p:sp>
    </p:spTree>
    <p:extLst>
      <p:ext uri="{BB962C8B-B14F-4D97-AF65-F5344CB8AC3E}">
        <p14:creationId xmlns:p14="http://schemas.microsoft.com/office/powerpoint/2010/main" val="2842592163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FF5FD-B248-548B-2860-CB0165168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EA8FE0-8CB7-64DA-9DB0-DE502FC229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51" t="50000" b="7813"/>
          <a:stretch>
            <a:fillRect/>
          </a:stretch>
        </p:blipFill>
        <p:spPr>
          <a:xfrm>
            <a:off x="-80724" y="0"/>
            <a:ext cx="14711124" cy="41148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7A7F2F3-2B64-504C-A70E-4A041FFE7AD4}"/>
              </a:ext>
            </a:extLst>
          </p:cNvPr>
          <p:cNvSpPr txBox="1"/>
          <p:nvPr/>
        </p:nvSpPr>
        <p:spPr>
          <a:xfrm>
            <a:off x="582775" y="5197469"/>
            <a:ext cx="1255793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lt-LT" sz="2800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Tikslus darbų planavimas padės uždirbti daugiau</a:t>
            </a:r>
          </a:p>
          <a:p>
            <a:endParaRPr lang="lt-LT" sz="2800" dirty="0">
              <a:solidFill>
                <a:srgbClr val="666666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lt-LT" sz="2800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Turėsime daugiau savikontrolės įrankių klaidų prevencijai</a:t>
            </a:r>
            <a:endParaRPr lang="lt-LT" sz="2800" dirty="0">
              <a:solidFill>
                <a:srgbClr val="666666"/>
              </a:solidFill>
            </a:endParaRPr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C9F46611-4CDF-A571-93BB-B222C7AC5C62}"/>
              </a:ext>
            </a:extLst>
          </p:cNvPr>
          <p:cNvSpPr/>
          <p:nvPr/>
        </p:nvSpPr>
        <p:spPr>
          <a:xfrm>
            <a:off x="582775" y="4313925"/>
            <a:ext cx="923561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lt-LT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Žemės </a:t>
            </a:r>
            <a:r>
              <a:rPr lang="lt-LT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sveikatomačio</a:t>
            </a:r>
            <a:r>
              <a:rPr lang="lt-LT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nauda</a:t>
            </a:r>
            <a:endParaRPr lang="en-US" sz="39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AE4639-2FEA-67DB-B428-CD8AE5D4B2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6497" y="7179653"/>
            <a:ext cx="1969011" cy="652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212002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70C08F45-3BD3-9EC8-F28C-A1BACA92485B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gradFill>
            <a:gsLst>
              <a:gs pos="69000">
                <a:schemeClr val="bg1"/>
              </a:gs>
              <a:gs pos="100000">
                <a:schemeClr val="accent3">
                  <a:lumMod val="105000"/>
                  <a:satMod val="109000"/>
                  <a:tint val="81000"/>
                </a:schemeClr>
              </a:gs>
            </a:gsLst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Text 0"/>
          <p:cNvSpPr/>
          <p:nvPr/>
        </p:nvSpPr>
        <p:spPr>
          <a:xfrm>
            <a:off x="1632507" y="3247469"/>
            <a:ext cx="11365385" cy="17346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/>
            <a:r>
              <a:rPr lang="en-US" sz="54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Tikslu</a:t>
            </a:r>
            <a:r>
              <a:rPr lang="lt-LT" sz="54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 darbų planavimas padės </a:t>
            </a:r>
          </a:p>
          <a:p>
            <a:pPr algn="ctr"/>
            <a:r>
              <a:rPr lang="lt-LT" sz="54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uždirbti daugiau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EC2610A-8A73-49A8-D254-122A41B8AD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26288" y="352133"/>
            <a:ext cx="1969011" cy="652731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5274F864-8842-7B4D-650B-85CFA928E8D3}"/>
              </a:ext>
            </a:extLst>
          </p:cNvPr>
          <p:cNvGrpSpPr/>
          <p:nvPr/>
        </p:nvGrpSpPr>
        <p:grpSpPr>
          <a:xfrm>
            <a:off x="0" y="2172619"/>
            <a:ext cx="10324624" cy="4961418"/>
            <a:chOff x="0" y="2198386"/>
            <a:chExt cx="9990341" cy="4952656"/>
          </a:xfrm>
          <a:effectLst/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986B192-BBDC-D928-D0B7-AD9A23172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21505"/>
            <a:stretch>
              <a:fillRect/>
            </a:stretch>
          </p:blipFill>
          <p:spPr>
            <a:xfrm>
              <a:off x="0" y="2199003"/>
              <a:ext cx="6709648" cy="4952039"/>
            </a:xfrm>
            <a:prstGeom prst="rect">
              <a:avLst/>
            </a:prstGeom>
            <a:ln>
              <a:solidFill>
                <a:srgbClr val="666666"/>
              </a:solidFill>
            </a:ln>
            <a:effectLst/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BCD6F5D-ECA0-3E37-01A7-AD2CFDA90B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97375" y="2198386"/>
              <a:ext cx="5792966" cy="4952039"/>
            </a:xfrm>
            <a:prstGeom prst="rect">
              <a:avLst/>
            </a:prstGeom>
            <a:ln>
              <a:solidFill>
                <a:srgbClr val="666666"/>
              </a:solidFill>
            </a:ln>
            <a:effectLst/>
          </p:spPr>
        </p:pic>
      </p:grpSp>
      <p:sp>
        <p:nvSpPr>
          <p:cNvPr id="2" name="Text 0"/>
          <p:cNvSpPr/>
          <p:nvPr/>
        </p:nvSpPr>
        <p:spPr>
          <a:xfrm>
            <a:off x="582775" y="893921"/>
            <a:ext cx="12807434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endParaRPr lang="en-US" sz="3900" dirty="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77A03168-3DF6-1751-4E0C-62C52DB4A16A}"/>
              </a:ext>
            </a:extLst>
          </p:cNvPr>
          <p:cNvSpPr/>
          <p:nvPr/>
        </p:nvSpPr>
        <p:spPr>
          <a:xfrm>
            <a:off x="582775" y="368459"/>
            <a:ext cx="923561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50"/>
              </a:lnSpc>
            </a:pP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Pasėlių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kokybę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įvertinsime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aiškiau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vieningiau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endParaRPr lang="lt-LT" sz="3900" dirty="0">
              <a:solidFill>
                <a:srgbClr val="00683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>
              <a:lnSpc>
                <a:spcPts val="4850"/>
              </a:lnSpc>
            </a:pP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greičiau</a:t>
            </a:r>
            <a:endParaRPr lang="en-US" sz="39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C18B0B-86D3-BBDE-F672-055CF8302C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26288" y="352133"/>
            <a:ext cx="1969011" cy="652731"/>
          </a:xfrm>
          <a:prstGeom prst="rect">
            <a:avLst/>
          </a:prstGeom>
        </p:spPr>
      </p:pic>
      <p:pic>
        <p:nvPicPr>
          <p:cNvPr id="9" name="Graphic 8" descr="Farmer male outline">
            <a:extLst>
              <a:ext uri="{FF2B5EF4-FFF2-40B4-BE49-F238E27FC236}">
                <a16:creationId xmlns:a16="http://schemas.microsoft.com/office/drawing/2014/main" id="{B52CF9D0-1680-9247-5492-F4FB7AC94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46912" y="7203630"/>
            <a:ext cx="914400" cy="914400"/>
          </a:xfrm>
          <a:prstGeom prst="rect">
            <a:avLst/>
          </a:prstGeom>
        </p:spPr>
      </p:pic>
      <p:pic>
        <p:nvPicPr>
          <p:cNvPr id="10" name="Graphic 9" descr="Artist male outline">
            <a:extLst>
              <a:ext uri="{FF2B5EF4-FFF2-40B4-BE49-F238E27FC236}">
                <a16:creationId xmlns:a16="http://schemas.microsoft.com/office/drawing/2014/main" id="{73498D63-A904-37AB-BCE2-843490CCAD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29292" y="7203630"/>
            <a:ext cx="914400" cy="914400"/>
          </a:xfrm>
          <a:prstGeom prst="rect">
            <a:avLst/>
          </a:prstGeom>
        </p:spPr>
      </p:pic>
      <p:pic>
        <p:nvPicPr>
          <p:cNvPr id="11" name="Graphic 10" descr="Artificial Intelligence outline">
            <a:extLst>
              <a:ext uri="{FF2B5EF4-FFF2-40B4-BE49-F238E27FC236}">
                <a16:creationId xmlns:a16="http://schemas.microsoft.com/office/drawing/2014/main" id="{1511A291-5B4E-5129-035D-084F4CDF01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610008" y="7203572"/>
            <a:ext cx="914400" cy="9144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CD9EED9-B56B-E390-93CD-DA7D50F29F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88244" y="2172619"/>
            <a:ext cx="5542156" cy="4960800"/>
          </a:xfrm>
          <a:prstGeom prst="rect">
            <a:avLst/>
          </a:prstGeom>
          <a:ln>
            <a:solidFill>
              <a:srgbClr val="666666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B7D1674-803C-AA7E-EDC2-367695C51D7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002322" y="4997103"/>
            <a:ext cx="1628078" cy="2136316"/>
          </a:xfrm>
          <a:prstGeom prst="rect">
            <a:avLst/>
          </a:prstGeom>
          <a:ln>
            <a:solidFill>
              <a:srgbClr val="666666"/>
            </a:solidFill>
          </a:ln>
        </p:spPr>
      </p:pic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6B6C2A8-7AD1-6946-1424-CC87CFDA20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728" r="12085" b="12003"/>
          <a:stretch>
            <a:fillRect/>
          </a:stretch>
        </p:blipFill>
        <p:spPr>
          <a:xfrm>
            <a:off x="0" y="2207734"/>
            <a:ext cx="7315200" cy="4927628"/>
          </a:xfrm>
          <a:prstGeom prst="rect">
            <a:avLst/>
          </a:prstGeom>
          <a:ln>
            <a:solidFill>
              <a:srgbClr val="666666"/>
            </a:solidFill>
          </a:ln>
          <a:effectLst/>
        </p:spPr>
      </p:pic>
      <p:sp>
        <p:nvSpPr>
          <p:cNvPr id="2" name="Text 0"/>
          <p:cNvSpPr/>
          <p:nvPr/>
        </p:nvSpPr>
        <p:spPr>
          <a:xfrm>
            <a:off x="793790" y="3804761"/>
            <a:ext cx="1149465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endParaRPr lang="en-US" sz="3900" dirty="0"/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9D1561AC-7661-DEFC-99A6-9B874A479BDB}"/>
              </a:ext>
            </a:extLst>
          </p:cNvPr>
          <p:cNvSpPr/>
          <p:nvPr/>
        </p:nvSpPr>
        <p:spPr>
          <a:xfrm>
            <a:off x="582775" y="368459"/>
            <a:ext cx="923561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50"/>
              </a:lnSpc>
            </a:pP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Žinant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derliaus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prognozę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lengviau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endParaRPr lang="lt-LT" sz="3900" dirty="0">
              <a:solidFill>
                <a:srgbClr val="00683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>
              <a:lnSpc>
                <a:spcPts val="4850"/>
              </a:lnSpc>
            </a:pP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planuoti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verslą</a:t>
            </a:r>
            <a:endParaRPr lang="en-US" sz="39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798BA0-5549-EFDF-9FB9-53F7EC7BFA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26288" y="352133"/>
            <a:ext cx="1969011" cy="652731"/>
          </a:xfrm>
          <a:prstGeom prst="rect">
            <a:avLst/>
          </a:prstGeom>
        </p:spPr>
      </p:pic>
      <p:pic>
        <p:nvPicPr>
          <p:cNvPr id="7" name="Graphic 6" descr="Farmer male outline">
            <a:extLst>
              <a:ext uri="{FF2B5EF4-FFF2-40B4-BE49-F238E27FC236}">
                <a16:creationId xmlns:a16="http://schemas.microsoft.com/office/drawing/2014/main" id="{0E7B795F-92C8-3651-754D-F97DFEB7A4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55432" y="7203630"/>
            <a:ext cx="914400" cy="914400"/>
          </a:xfrm>
          <a:prstGeom prst="rect">
            <a:avLst/>
          </a:prstGeom>
        </p:spPr>
      </p:pic>
      <p:pic>
        <p:nvPicPr>
          <p:cNvPr id="8" name="Graphic 7" descr="Artificial Intelligence outline">
            <a:extLst>
              <a:ext uri="{FF2B5EF4-FFF2-40B4-BE49-F238E27FC236}">
                <a16:creationId xmlns:a16="http://schemas.microsoft.com/office/drawing/2014/main" id="{39739AE2-F148-1063-06B7-6BB7D57FD2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49417" y="7203630"/>
            <a:ext cx="914400" cy="914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B41EAFA-04F2-D796-D42D-493D1A2942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5200" y="2207733"/>
            <a:ext cx="7315200" cy="4927627"/>
          </a:xfrm>
          <a:prstGeom prst="rect">
            <a:avLst/>
          </a:prstGeom>
          <a:ln>
            <a:solidFill>
              <a:srgbClr val="666666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4D71212-D9B2-2B51-484E-3059266EE8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12028" y="5380006"/>
            <a:ext cx="2018371" cy="1755354"/>
          </a:xfrm>
          <a:prstGeom prst="rect">
            <a:avLst/>
          </a:prstGeom>
          <a:ln>
            <a:solidFill>
              <a:srgbClr val="666666"/>
            </a:solidFill>
          </a:ln>
        </p:spPr>
      </p:pic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995951C-7B3C-13E8-A199-A31C9AC0E79E}"/>
              </a:ext>
            </a:extLst>
          </p:cNvPr>
          <p:cNvGrpSpPr/>
          <p:nvPr/>
        </p:nvGrpSpPr>
        <p:grpSpPr>
          <a:xfrm>
            <a:off x="0" y="2207734"/>
            <a:ext cx="9818394" cy="4927628"/>
            <a:chOff x="0" y="2207734"/>
            <a:chExt cx="9818394" cy="4927628"/>
          </a:xfrm>
          <a:effectLst/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2F22960-3161-C490-9786-70F0B461C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10218"/>
            <a:stretch>
              <a:fillRect/>
            </a:stretch>
          </p:blipFill>
          <p:spPr>
            <a:xfrm>
              <a:off x="4127971" y="2207734"/>
              <a:ext cx="5690423" cy="4927628"/>
            </a:xfrm>
            <a:prstGeom prst="rect">
              <a:avLst/>
            </a:prstGeom>
            <a:ln>
              <a:solidFill>
                <a:srgbClr val="666666"/>
              </a:solidFill>
            </a:ln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D963660-1A99-D220-56FD-844FE2D81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1637" t="8601" r="8476" b="16944"/>
            <a:stretch>
              <a:fillRect/>
            </a:stretch>
          </p:blipFill>
          <p:spPr>
            <a:xfrm flipH="1">
              <a:off x="0" y="2207734"/>
              <a:ext cx="4293220" cy="4927628"/>
            </a:xfrm>
            <a:prstGeom prst="rect">
              <a:avLst/>
            </a:prstGeom>
            <a:ln>
              <a:solidFill>
                <a:srgbClr val="666666"/>
              </a:solidFill>
            </a:ln>
            <a:effectLst/>
          </p:spPr>
        </p:pic>
      </p:grpSp>
      <p:sp>
        <p:nvSpPr>
          <p:cNvPr id="2" name="Text 0"/>
          <p:cNvSpPr/>
          <p:nvPr/>
        </p:nvSpPr>
        <p:spPr>
          <a:xfrm>
            <a:off x="793790" y="3494723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endParaRPr lang="en-US" sz="3900" dirty="0"/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E4A87755-3815-1AEA-0D7F-94ED2BEB9DFE}"/>
              </a:ext>
            </a:extLst>
          </p:cNvPr>
          <p:cNvSpPr/>
          <p:nvPr/>
        </p:nvSpPr>
        <p:spPr>
          <a:xfrm>
            <a:off x="582775" y="368459"/>
            <a:ext cx="923561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50"/>
              </a:lnSpc>
            </a:pP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Tiksliau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įvertinus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nuostolius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dėl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pasėlių</a:t>
            </a:r>
            <a:endParaRPr lang="lt-LT" sz="3900" dirty="0">
              <a:solidFill>
                <a:srgbClr val="00683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>
              <a:lnSpc>
                <a:spcPts val="4850"/>
              </a:lnSpc>
            </a:pP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išguldymo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lengviau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planuoti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darbą</a:t>
            </a:r>
            <a:endParaRPr lang="en-US" sz="39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D8E38B-7441-8A3B-2A55-F945400058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26288" y="352133"/>
            <a:ext cx="1969011" cy="652731"/>
          </a:xfrm>
          <a:prstGeom prst="rect">
            <a:avLst/>
          </a:prstGeom>
        </p:spPr>
      </p:pic>
      <p:pic>
        <p:nvPicPr>
          <p:cNvPr id="18" name="Graphic 17" descr="Farmer male outline">
            <a:extLst>
              <a:ext uri="{FF2B5EF4-FFF2-40B4-BE49-F238E27FC236}">
                <a16:creationId xmlns:a16="http://schemas.microsoft.com/office/drawing/2014/main" id="{37B5C96A-F78A-876E-CB32-4DFD2C7523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46912" y="7203630"/>
            <a:ext cx="914400" cy="914400"/>
          </a:xfrm>
          <a:prstGeom prst="rect">
            <a:avLst/>
          </a:prstGeom>
        </p:spPr>
      </p:pic>
      <p:pic>
        <p:nvPicPr>
          <p:cNvPr id="19" name="Graphic 18" descr="Artist male outline">
            <a:extLst>
              <a:ext uri="{FF2B5EF4-FFF2-40B4-BE49-F238E27FC236}">
                <a16:creationId xmlns:a16="http://schemas.microsoft.com/office/drawing/2014/main" id="{81B10A38-4C19-9CAF-8EB5-B4C32122BE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00800" y="7203630"/>
            <a:ext cx="914400" cy="914400"/>
          </a:xfrm>
          <a:prstGeom prst="rect">
            <a:avLst/>
          </a:prstGeom>
        </p:spPr>
      </p:pic>
      <p:pic>
        <p:nvPicPr>
          <p:cNvPr id="20" name="Graphic 19" descr="Artificial Intelligence outline">
            <a:extLst>
              <a:ext uri="{FF2B5EF4-FFF2-40B4-BE49-F238E27FC236}">
                <a16:creationId xmlns:a16="http://schemas.microsoft.com/office/drawing/2014/main" id="{86F2400E-856B-BAC3-4998-D70D4D1C51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869088" y="7203630"/>
            <a:ext cx="914400" cy="914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A8CBF8D-1A47-C024-2736-9695A521A11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43639" y="2206962"/>
            <a:ext cx="5586760" cy="4928400"/>
          </a:xfrm>
          <a:prstGeom prst="rect">
            <a:avLst/>
          </a:prstGeom>
          <a:ln>
            <a:solidFill>
              <a:srgbClr val="666666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7B34D31-6A42-5CF2-0CF9-1F41F9167B8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677348" y="5657096"/>
            <a:ext cx="1953051" cy="1478266"/>
          </a:xfrm>
          <a:prstGeom prst="rect">
            <a:avLst/>
          </a:prstGeom>
          <a:ln>
            <a:solidFill>
              <a:srgbClr val="666666"/>
            </a:solidFill>
          </a:ln>
        </p:spPr>
      </p:pic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E7DCF5E3-38DA-3D30-3F89-FA3CEAB3AEF2}"/>
              </a:ext>
            </a:extLst>
          </p:cNvPr>
          <p:cNvSpPr/>
          <p:nvPr/>
        </p:nvSpPr>
        <p:spPr>
          <a:xfrm>
            <a:off x="582775" y="368459"/>
            <a:ext cx="923561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50"/>
              </a:lnSpc>
            </a:pP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Organinė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anglis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–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jūsų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dirvožemio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endParaRPr lang="lt-LT" sz="3900" dirty="0">
              <a:solidFill>
                <a:srgbClr val="00683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>
              <a:lnSpc>
                <a:spcPts val="4850"/>
              </a:lnSpc>
            </a:pP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sveikatos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rodiklis</a:t>
            </a:r>
            <a:endParaRPr lang="en-US" sz="39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E1862F-07A9-4102-CB03-A43A1671C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26288" y="352133"/>
            <a:ext cx="1969011" cy="6527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8992E3-23A5-7F2E-7CC8-E6DB7C42A1C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096" r="20179" b="39765"/>
          <a:stretch>
            <a:fillRect/>
          </a:stretch>
        </p:blipFill>
        <p:spPr>
          <a:xfrm>
            <a:off x="1" y="2207734"/>
            <a:ext cx="7315200" cy="4927628"/>
          </a:xfrm>
          <a:prstGeom prst="rect">
            <a:avLst/>
          </a:prstGeom>
          <a:ln>
            <a:solidFill>
              <a:srgbClr val="666666"/>
            </a:solidFill>
          </a:ln>
          <a:effectLst/>
        </p:spPr>
      </p:pic>
      <p:pic>
        <p:nvPicPr>
          <p:cNvPr id="11" name="Graphic 10" descr="Farmer male outline">
            <a:extLst>
              <a:ext uri="{FF2B5EF4-FFF2-40B4-BE49-F238E27FC236}">
                <a16:creationId xmlns:a16="http://schemas.microsoft.com/office/drawing/2014/main" id="{80F7F4CD-D817-952E-D1EC-299758D88D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00400" y="7203630"/>
            <a:ext cx="914400" cy="914400"/>
          </a:xfrm>
          <a:prstGeom prst="rect">
            <a:avLst/>
          </a:prstGeom>
        </p:spPr>
      </p:pic>
      <p:pic>
        <p:nvPicPr>
          <p:cNvPr id="12" name="Graphic 11" descr="Artificial Intelligence outline">
            <a:extLst>
              <a:ext uri="{FF2B5EF4-FFF2-40B4-BE49-F238E27FC236}">
                <a16:creationId xmlns:a16="http://schemas.microsoft.com/office/drawing/2014/main" id="{99A4493D-D0D8-7E3E-E0CC-385CBB3C41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15602" y="7203630"/>
            <a:ext cx="914400" cy="914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2D774F-53CA-D5FC-5FBD-CE80894B77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6780" y="2207734"/>
            <a:ext cx="7493619" cy="4927629"/>
          </a:xfrm>
          <a:prstGeom prst="rect">
            <a:avLst/>
          </a:prstGeom>
          <a:ln>
            <a:solidFill>
              <a:srgbClr val="666666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57DB9EA-5DFE-04DE-A4F7-A216F71F37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00877" y="5321624"/>
            <a:ext cx="2029521" cy="1813738"/>
          </a:xfrm>
          <a:prstGeom prst="rect">
            <a:avLst/>
          </a:prstGeom>
          <a:ln>
            <a:solidFill>
              <a:srgbClr val="666666"/>
            </a:solidFill>
          </a:ln>
        </p:spPr>
      </p:pic>
    </p:spTree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494723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endParaRPr lang="en-US" sz="3900" dirty="0"/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ACE08DC5-89E3-BE63-F60A-5735A645574D}"/>
              </a:ext>
            </a:extLst>
          </p:cNvPr>
          <p:cNvSpPr/>
          <p:nvPr/>
        </p:nvSpPr>
        <p:spPr>
          <a:xfrm>
            <a:off x="582775" y="368459"/>
            <a:ext cx="923561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50"/>
              </a:lnSpc>
            </a:pP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Žinodami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dirvos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drėgnumą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geriau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valdome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endParaRPr lang="lt-LT" sz="3900" dirty="0">
              <a:solidFill>
                <a:srgbClr val="00683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>
              <a:lnSpc>
                <a:spcPts val="4850"/>
              </a:lnSpc>
            </a:pP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nuostolių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riziką</a:t>
            </a:r>
            <a:endParaRPr lang="en-US" sz="39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99D7A7-9020-A804-AA1C-0AD64AD5C1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26288" y="352133"/>
            <a:ext cx="1969011" cy="652731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18BFF39-1C59-73D6-5F93-7F65A33AFB9E}"/>
              </a:ext>
            </a:extLst>
          </p:cNvPr>
          <p:cNvGrpSpPr/>
          <p:nvPr/>
        </p:nvGrpSpPr>
        <p:grpSpPr>
          <a:xfrm>
            <a:off x="0" y="2198796"/>
            <a:ext cx="9991494" cy="4954212"/>
            <a:chOff x="0" y="2198797"/>
            <a:chExt cx="9991494" cy="4954212"/>
          </a:xfrm>
          <a:effectLst/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C511ED2-BC30-B2AD-04B5-F3A5DB9DDC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46133" b="27364"/>
            <a:stretch>
              <a:fillRect/>
            </a:stretch>
          </p:blipFill>
          <p:spPr>
            <a:xfrm>
              <a:off x="0" y="2199002"/>
              <a:ext cx="4469988" cy="4954007"/>
            </a:xfrm>
            <a:prstGeom prst="rect">
              <a:avLst/>
            </a:prstGeom>
            <a:ln>
              <a:solidFill>
                <a:srgbClr val="666666"/>
              </a:solidFill>
            </a:ln>
            <a:effectLst/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B045A44-1D6E-EBB0-6660-4FB39A2D07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b="2081"/>
            <a:stretch>
              <a:fillRect/>
            </a:stretch>
          </p:blipFill>
          <p:spPr>
            <a:xfrm>
              <a:off x="4304372" y="2198797"/>
              <a:ext cx="5687122" cy="4954212"/>
            </a:xfrm>
            <a:prstGeom prst="rect">
              <a:avLst/>
            </a:prstGeom>
            <a:ln>
              <a:solidFill>
                <a:srgbClr val="666666"/>
              </a:solidFill>
            </a:ln>
          </p:spPr>
        </p:pic>
      </p:grpSp>
      <p:pic>
        <p:nvPicPr>
          <p:cNvPr id="18" name="Graphic 17" descr="Farmer male outline">
            <a:extLst>
              <a:ext uri="{FF2B5EF4-FFF2-40B4-BE49-F238E27FC236}">
                <a16:creationId xmlns:a16="http://schemas.microsoft.com/office/drawing/2014/main" id="{EA872A03-F07C-E535-5FFF-5B14506A28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46912" y="7203630"/>
            <a:ext cx="914400" cy="914400"/>
          </a:xfrm>
          <a:prstGeom prst="rect">
            <a:avLst/>
          </a:prstGeom>
        </p:spPr>
      </p:pic>
      <p:pic>
        <p:nvPicPr>
          <p:cNvPr id="19" name="Graphic 18" descr="Artist male outline">
            <a:extLst>
              <a:ext uri="{FF2B5EF4-FFF2-40B4-BE49-F238E27FC236}">
                <a16:creationId xmlns:a16="http://schemas.microsoft.com/office/drawing/2014/main" id="{65D258D0-803F-99A3-8709-7086B46845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90733" y="7203630"/>
            <a:ext cx="914400" cy="914400"/>
          </a:xfrm>
          <a:prstGeom prst="rect">
            <a:avLst/>
          </a:prstGeom>
        </p:spPr>
      </p:pic>
      <p:pic>
        <p:nvPicPr>
          <p:cNvPr id="20" name="Graphic 19" descr="Artificial Intelligence outline">
            <a:extLst>
              <a:ext uri="{FF2B5EF4-FFF2-40B4-BE49-F238E27FC236}">
                <a16:creationId xmlns:a16="http://schemas.microsoft.com/office/drawing/2014/main" id="{30EED329-8DFE-1877-6EEC-289D61DF02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067208" y="7203630"/>
            <a:ext cx="914400" cy="914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9106DC3-9E7C-00B5-6B4D-1BC473F799C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32488" y="2199002"/>
            <a:ext cx="5597912" cy="4954006"/>
          </a:xfrm>
          <a:prstGeom prst="rect">
            <a:avLst/>
          </a:prstGeom>
          <a:ln>
            <a:solidFill>
              <a:srgbClr val="666666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89F1E0-AC6D-0EAD-EA8D-3418DF912A6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080380" y="4807447"/>
            <a:ext cx="1550020" cy="2345561"/>
          </a:xfrm>
          <a:prstGeom prst="rect">
            <a:avLst/>
          </a:prstGeom>
          <a:ln>
            <a:solidFill>
              <a:srgbClr val="666666"/>
            </a:solidFill>
          </a:ln>
        </p:spPr>
      </p:pic>
    </p:spTree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9C8CF4A-C454-B84C-CCAB-D1C19C704B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105" r="14217" b="24599"/>
          <a:stretch>
            <a:fillRect/>
          </a:stretch>
        </p:blipFill>
        <p:spPr>
          <a:xfrm>
            <a:off x="0" y="2207733"/>
            <a:ext cx="7315200" cy="4924161"/>
          </a:xfrm>
          <a:prstGeom prst="rect">
            <a:avLst/>
          </a:prstGeom>
          <a:ln>
            <a:solidFill>
              <a:srgbClr val="666666"/>
            </a:solidFill>
          </a:ln>
          <a:effectLst/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8CAD9C46-455F-D02C-0943-B6BCA8851D8B}"/>
              </a:ext>
            </a:extLst>
          </p:cNvPr>
          <p:cNvSpPr/>
          <p:nvPr/>
        </p:nvSpPr>
        <p:spPr>
          <a:xfrm>
            <a:off x="582775" y="368459"/>
            <a:ext cx="923561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50"/>
              </a:lnSpc>
            </a:pP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Žinodami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dirvos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erozijos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rodiklius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galime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endParaRPr lang="lt-LT" sz="3900" dirty="0">
              <a:solidFill>
                <a:srgbClr val="00683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>
              <a:lnSpc>
                <a:spcPts val="4850"/>
              </a:lnSpc>
            </a:pP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savo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žemę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geriau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puoselėti</a:t>
            </a:r>
            <a:endParaRPr lang="en-US" sz="39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1DEB10-6813-1274-BA90-D2777AC345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26288" y="352133"/>
            <a:ext cx="1969011" cy="652731"/>
          </a:xfrm>
          <a:prstGeom prst="rect">
            <a:avLst/>
          </a:prstGeom>
        </p:spPr>
      </p:pic>
      <p:pic>
        <p:nvPicPr>
          <p:cNvPr id="11" name="Graphic 10" descr="Farmer male outline">
            <a:extLst>
              <a:ext uri="{FF2B5EF4-FFF2-40B4-BE49-F238E27FC236}">
                <a16:creationId xmlns:a16="http://schemas.microsoft.com/office/drawing/2014/main" id="{882988D5-4B1B-0C6B-C692-02BAB5EA1F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00400" y="7203630"/>
            <a:ext cx="914400" cy="914400"/>
          </a:xfrm>
          <a:prstGeom prst="rect">
            <a:avLst/>
          </a:prstGeom>
        </p:spPr>
      </p:pic>
      <p:pic>
        <p:nvPicPr>
          <p:cNvPr id="12" name="Graphic 11" descr="Artificial Intelligence outline">
            <a:extLst>
              <a:ext uri="{FF2B5EF4-FFF2-40B4-BE49-F238E27FC236}">
                <a16:creationId xmlns:a16="http://schemas.microsoft.com/office/drawing/2014/main" id="{2976EB23-27D8-3500-7514-5E828F50FB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15602" y="7203630"/>
            <a:ext cx="914400" cy="914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6E365B-63FA-B5A3-0A79-24621280EE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0504" y="2207733"/>
            <a:ext cx="7379896" cy="4924161"/>
          </a:xfrm>
          <a:prstGeom prst="rect">
            <a:avLst/>
          </a:prstGeom>
          <a:ln>
            <a:solidFill>
              <a:srgbClr val="666666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DBDA96B-87D2-4AE3-91C6-62326A10F7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21819" y="5330283"/>
            <a:ext cx="1608581" cy="1801611"/>
          </a:xfrm>
          <a:prstGeom prst="rect">
            <a:avLst/>
          </a:prstGeom>
          <a:ln>
            <a:solidFill>
              <a:srgbClr val="666666"/>
            </a:solidFill>
          </a:ln>
        </p:spPr>
      </p:pic>
    </p:spTree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793790" y="4414838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D5E8DAD5-7EF3-7EF6-8696-053B93D808C3}"/>
              </a:ext>
            </a:extLst>
          </p:cNvPr>
          <p:cNvSpPr/>
          <p:nvPr/>
        </p:nvSpPr>
        <p:spPr>
          <a:xfrm>
            <a:off x="582775" y="368459"/>
            <a:ext cx="923561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50"/>
              </a:lnSpc>
            </a:pP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Laiku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pamatysime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reikšmingą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pasėlių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endParaRPr lang="lt-LT" sz="3900" dirty="0">
              <a:solidFill>
                <a:srgbClr val="00683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>
              <a:lnSpc>
                <a:spcPts val="4850"/>
              </a:lnSpc>
            </a:pP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netolygumą</a:t>
            </a:r>
            <a:endParaRPr lang="en-US" sz="39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C2E638-56AE-203C-8376-649BA5B959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26288" y="352133"/>
            <a:ext cx="1969011" cy="652731"/>
          </a:xfrm>
          <a:prstGeom prst="rect">
            <a:avLst/>
          </a:prstGeom>
        </p:spPr>
      </p:pic>
      <p:pic>
        <p:nvPicPr>
          <p:cNvPr id="9" name="Graphic 8" descr="Artificial Intelligence outline">
            <a:extLst>
              <a:ext uri="{FF2B5EF4-FFF2-40B4-BE49-F238E27FC236}">
                <a16:creationId xmlns:a16="http://schemas.microsoft.com/office/drawing/2014/main" id="{705596FD-720B-F9C4-F302-81343E0C1C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69473" y="7176759"/>
            <a:ext cx="914400" cy="914400"/>
          </a:xfrm>
          <a:prstGeom prst="rect">
            <a:avLst/>
          </a:prstGeom>
        </p:spPr>
      </p:pic>
      <p:pic>
        <p:nvPicPr>
          <p:cNvPr id="10" name="Paveikslėlis 10">
            <a:extLst>
              <a:ext uri="{FF2B5EF4-FFF2-40B4-BE49-F238E27FC236}">
                <a16:creationId xmlns:a16="http://schemas.microsoft.com/office/drawing/2014/main" id="{16E1D15D-1F73-5193-01BA-DAB8FA3812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3" t="7745" r="2393" b="40626"/>
          <a:stretch>
            <a:fillRect/>
          </a:stretch>
        </p:blipFill>
        <p:spPr bwMode="auto">
          <a:xfrm>
            <a:off x="9553399" y="1764787"/>
            <a:ext cx="3498870" cy="1495952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aveikslėlis 9">
            <a:extLst>
              <a:ext uri="{FF2B5EF4-FFF2-40B4-BE49-F238E27FC236}">
                <a16:creationId xmlns:a16="http://schemas.microsoft.com/office/drawing/2014/main" id="{FBD7B75A-B9CF-16B7-77C3-DCAC8F3507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2" r="15672" b="21277"/>
          <a:stretch>
            <a:fillRect/>
          </a:stretch>
        </p:blipFill>
        <p:spPr bwMode="auto">
          <a:xfrm>
            <a:off x="9553398" y="3456790"/>
            <a:ext cx="3498870" cy="1555929"/>
          </a:xfrm>
          <a:prstGeom prst="rect">
            <a:avLst/>
          </a:prstGeom>
          <a:ln w="9525">
            <a:solidFill>
              <a:srgbClr val="666666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Graphic 11" descr="Farmer male outline">
            <a:extLst>
              <a:ext uri="{FF2B5EF4-FFF2-40B4-BE49-F238E27FC236}">
                <a16:creationId xmlns:a16="http://schemas.microsoft.com/office/drawing/2014/main" id="{6703540F-1A9D-7A49-5EB6-300B745BA5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380899" y="2803539"/>
            <a:ext cx="914400" cy="9144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B9BBF73-3E24-EC6A-49BB-4B2173BCC579}"/>
              </a:ext>
            </a:extLst>
          </p:cNvPr>
          <p:cNvSpPr txBox="1"/>
          <p:nvPr/>
        </p:nvSpPr>
        <p:spPr>
          <a:xfrm>
            <a:off x="9553398" y="2363045"/>
            <a:ext cx="4499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</a:rPr>
              <a:t>Žieminiai kviečiai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08D2C6A-9FA3-8609-8C0F-A068278FA415}"/>
              </a:ext>
            </a:extLst>
          </p:cNvPr>
          <p:cNvSpPr txBox="1"/>
          <p:nvPr/>
        </p:nvSpPr>
        <p:spPr>
          <a:xfrm>
            <a:off x="9553399" y="4058784"/>
            <a:ext cx="1536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</a:rPr>
              <a:t>Pieva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6466CE1-5F31-87E9-6052-5B6C352BDC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53399" y="5275631"/>
            <a:ext cx="3498870" cy="2581840"/>
          </a:xfrm>
          <a:prstGeom prst="rect">
            <a:avLst/>
          </a:prstGeom>
          <a:ln>
            <a:solidFill>
              <a:srgbClr val="666666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25" descr="Artist male outline">
            <a:extLst>
              <a:ext uri="{FF2B5EF4-FFF2-40B4-BE49-F238E27FC236}">
                <a16:creationId xmlns:a16="http://schemas.microsoft.com/office/drawing/2014/main" id="{260BA7A0-EB9C-CFCA-278F-6574311EA4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380899" y="6109351"/>
            <a:ext cx="914400" cy="9144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38A506C-2212-1241-1979-030A0EC23EB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2775" y="1764787"/>
            <a:ext cx="7969593" cy="5262254"/>
          </a:xfrm>
          <a:prstGeom prst="rect">
            <a:avLst/>
          </a:prstGeom>
          <a:ln>
            <a:solidFill>
              <a:srgbClr val="666666"/>
            </a:solidFill>
          </a:ln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A94DCC1-452F-7208-B968-C88F10973214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4326673" y="2512763"/>
            <a:ext cx="5226726" cy="1346234"/>
          </a:xfrm>
          <a:prstGeom prst="straightConnector1">
            <a:avLst/>
          </a:prstGeom>
          <a:ln w="571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3093BBA-B693-8943-97B5-13D729C79251}"/>
              </a:ext>
            </a:extLst>
          </p:cNvPr>
          <p:cNvCxnSpPr>
            <a:cxnSpLocks/>
            <a:endCxn id="11" idx="1"/>
          </p:cNvCxnSpPr>
          <p:nvPr/>
        </p:nvCxnSpPr>
        <p:spPr>
          <a:xfrm flipV="1">
            <a:off x="5207620" y="4234755"/>
            <a:ext cx="4345778" cy="693674"/>
          </a:xfrm>
          <a:prstGeom prst="straightConnector1">
            <a:avLst/>
          </a:prstGeom>
          <a:ln w="571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32" name="Picture 31">
            <a:extLst>
              <a:ext uri="{FF2B5EF4-FFF2-40B4-BE49-F238E27FC236}">
                <a16:creationId xmlns:a16="http://schemas.microsoft.com/office/drawing/2014/main" id="{43D70966-67FA-1650-ADEB-8CF1AA8FADE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7100" y="4678046"/>
            <a:ext cx="1641993" cy="2345705"/>
          </a:xfrm>
          <a:prstGeom prst="rect">
            <a:avLst/>
          </a:prstGeom>
          <a:ln>
            <a:solidFill>
              <a:srgbClr val="666666"/>
            </a:solidFill>
          </a:ln>
        </p:spPr>
      </p:pic>
    </p:spTree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F3BA7B-DFE5-12E0-CD68-11E00B974AF4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gradFill>
            <a:gsLst>
              <a:gs pos="69000">
                <a:schemeClr val="bg1"/>
              </a:gs>
              <a:gs pos="100000">
                <a:schemeClr val="accent3">
                  <a:lumMod val="105000"/>
                  <a:satMod val="109000"/>
                  <a:tint val="81000"/>
                </a:schemeClr>
              </a:gs>
            </a:gsLst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3DF476-73A3-4501-6B7D-76621B7EBE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26288" y="352133"/>
            <a:ext cx="1969011" cy="652731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DB88C4FE-B470-B6DA-58FD-F3E8928B8119}"/>
              </a:ext>
            </a:extLst>
          </p:cNvPr>
          <p:cNvSpPr/>
          <p:nvPr/>
        </p:nvSpPr>
        <p:spPr>
          <a:xfrm>
            <a:off x="870507" y="3322993"/>
            <a:ext cx="12889385" cy="1583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90000"/>
              </a:lnSpc>
              <a:defRPr/>
            </a:pPr>
            <a:r>
              <a:rPr lang="lt-LT" sz="5400" dirty="0">
                <a:solidFill>
                  <a:srgbClr val="006837"/>
                </a:solidFill>
                <a:latin typeface="Inter" panose="020B0604020202020204" charset="0"/>
                <a:ea typeface="Inter" panose="020B0604020202020204" charset="0"/>
                <a:cs typeface="+mn-lt"/>
              </a:rPr>
              <a:t>Turėsime daugiau savikontrolės </a:t>
            </a:r>
          </a:p>
          <a:p>
            <a:pPr algn="ctr">
              <a:lnSpc>
                <a:spcPct val="90000"/>
              </a:lnSpc>
              <a:defRPr/>
            </a:pPr>
            <a:r>
              <a:rPr lang="lt-LT" sz="5400" dirty="0">
                <a:solidFill>
                  <a:srgbClr val="006837"/>
                </a:solidFill>
                <a:latin typeface="Inter" panose="020B0604020202020204" charset="0"/>
                <a:ea typeface="Inter" panose="020B0604020202020204" charset="0"/>
                <a:cs typeface="+mn-lt"/>
              </a:rPr>
              <a:t>įrankių klaidų prevencijai</a:t>
            </a:r>
            <a:endParaRPr lang="lt-LT" sz="5400" b="1" dirty="0">
              <a:solidFill>
                <a:srgbClr val="006837"/>
              </a:solidFill>
              <a:latin typeface="Inter" panose="020B0604020202020204" charset="0"/>
              <a:ea typeface="Inter" panose="020B0604020202020204" charset="0"/>
              <a:cs typeface="+mn-lt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00696E74-5EC4-932D-AF3A-2760896C6B12}"/>
              </a:ext>
            </a:extLst>
          </p:cNvPr>
          <p:cNvSpPr/>
          <p:nvPr/>
        </p:nvSpPr>
        <p:spPr>
          <a:xfrm>
            <a:off x="582775" y="368459"/>
            <a:ext cx="923561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50"/>
              </a:lnSpc>
            </a:pP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Įrankis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padeda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išvengti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akivaizdžių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klaidų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endParaRPr lang="lt-LT" sz="3900" dirty="0">
              <a:solidFill>
                <a:srgbClr val="00683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>
              <a:lnSpc>
                <a:spcPts val="4850"/>
              </a:lnSpc>
            </a:pP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deklaruojant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pasėlius</a:t>
            </a:r>
            <a:endParaRPr lang="en-US" sz="39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66849E-11C7-D7B4-5DAA-CF36A1F344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26288" y="352133"/>
            <a:ext cx="1969011" cy="6527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5ACBF51-5F4A-0580-0BDC-30A4F73ED89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105" r="14217" b="24599"/>
          <a:stretch>
            <a:fillRect/>
          </a:stretch>
        </p:blipFill>
        <p:spPr>
          <a:xfrm>
            <a:off x="0" y="2207733"/>
            <a:ext cx="7315200" cy="4924161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8108C31-7987-28F8-C7F0-B867BFED5E15}"/>
              </a:ext>
            </a:extLst>
          </p:cNvPr>
          <p:cNvGrpSpPr/>
          <p:nvPr/>
        </p:nvGrpSpPr>
        <p:grpSpPr>
          <a:xfrm>
            <a:off x="1" y="2203668"/>
            <a:ext cx="14630400" cy="4940490"/>
            <a:chOff x="0" y="2191404"/>
            <a:chExt cx="14658517" cy="494049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7" name="Paveikslėlis 5">
              <a:extLst>
                <a:ext uri="{FF2B5EF4-FFF2-40B4-BE49-F238E27FC236}">
                  <a16:creationId xmlns:a16="http://schemas.microsoft.com/office/drawing/2014/main" id="{E5DD027F-E996-4808-2712-D483415F03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63"/>
            <a:stretch>
              <a:fillRect/>
            </a:stretch>
          </p:blipFill>
          <p:spPr bwMode="auto">
            <a:xfrm>
              <a:off x="6151051" y="2191405"/>
              <a:ext cx="8507466" cy="4940489"/>
            </a:xfrm>
            <a:prstGeom prst="rect">
              <a:avLst/>
            </a:prstGeom>
            <a:ln>
              <a:solidFill>
                <a:srgbClr val="666666"/>
              </a:solidFill>
            </a:ln>
            <a:effectLst/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38BC3D2-526B-B483-4C66-079BC1DC7D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5671" r="18919"/>
            <a:stretch>
              <a:fillRect/>
            </a:stretch>
          </p:blipFill>
          <p:spPr>
            <a:xfrm>
              <a:off x="0" y="2191404"/>
              <a:ext cx="7315200" cy="4928857"/>
            </a:xfrm>
            <a:prstGeom prst="rect">
              <a:avLst/>
            </a:prstGeom>
            <a:ln>
              <a:solidFill>
                <a:srgbClr val="666666"/>
              </a:solidFill>
            </a:ln>
            <a:effectLst/>
          </p:spPr>
        </p:pic>
      </p:grpSp>
      <p:pic>
        <p:nvPicPr>
          <p:cNvPr id="9" name="Graphic 8" descr="Farmer male outline">
            <a:extLst>
              <a:ext uri="{FF2B5EF4-FFF2-40B4-BE49-F238E27FC236}">
                <a16:creationId xmlns:a16="http://schemas.microsoft.com/office/drawing/2014/main" id="{45456704-DCF2-B770-E547-B628A7DF55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193385" y="7203630"/>
            <a:ext cx="914400" cy="914400"/>
          </a:xfrm>
          <a:prstGeom prst="rect">
            <a:avLst/>
          </a:prstGeom>
        </p:spPr>
      </p:pic>
      <p:pic>
        <p:nvPicPr>
          <p:cNvPr id="10" name="Graphic 9" descr="Artificial Intelligence outline">
            <a:extLst>
              <a:ext uri="{FF2B5EF4-FFF2-40B4-BE49-F238E27FC236}">
                <a16:creationId xmlns:a16="http://schemas.microsoft.com/office/drawing/2014/main" id="{5AA4948B-2C54-1BDF-1955-CAE90DE038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837333" y="7203630"/>
            <a:ext cx="914400" cy="9144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FCD81C7-F562-D9F1-5D0E-E7FB99305A01}"/>
              </a:ext>
            </a:extLst>
          </p:cNvPr>
          <p:cNvGrpSpPr/>
          <p:nvPr/>
        </p:nvGrpSpPr>
        <p:grpSpPr>
          <a:xfrm>
            <a:off x="0" y="2207732"/>
            <a:ext cx="14630400" cy="4912529"/>
            <a:chOff x="0" y="2207732"/>
            <a:chExt cx="14630400" cy="4912529"/>
          </a:xfrm>
        </p:grpSpPr>
        <p:pic>
          <p:nvPicPr>
            <p:cNvPr id="9" name="Picture 4">
              <a:extLst>
                <a:ext uri="{FF2B5EF4-FFF2-40B4-BE49-F238E27FC236}">
                  <a16:creationId xmlns:a16="http://schemas.microsoft.com/office/drawing/2014/main" id="{AB96C605-D80A-1A9A-6E30-16F8DC9E2D7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426" t="5101" r="6489" b="17294"/>
            <a:stretch>
              <a:fillRect/>
            </a:stretch>
          </p:blipFill>
          <p:spPr bwMode="auto">
            <a:xfrm>
              <a:off x="7315200" y="2207732"/>
              <a:ext cx="7315200" cy="4912529"/>
            </a:xfrm>
            <a:prstGeom prst="rect">
              <a:avLst/>
            </a:prstGeom>
            <a:ln>
              <a:solidFill>
                <a:srgbClr val="666666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03DECDFA-084B-D88D-47C0-F45EDA62C85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338" t="6116" r="7796" b="21453"/>
            <a:stretch>
              <a:fillRect/>
            </a:stretch>
          </p:blipFill>
          <p:spPr bwMode="auto">
            <a:xfrm>
              <a:off x="0" y="2207732"/>
              <a:ext cx="7315200" cy="4912529"/>
            </a:xfrm>
            <a:prstGeom prst="rect">
              <a:avLst/>
            </a:prstGeom>
            <a:ln>
              <a:solidFill>
                <a:srgbClr val="666666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ext 0">
            <a:extLst>
              <a:ext uri="{FF2B5EF4-FFF2-40B4-BE49-F238E27FC236}">
                <a16:creationId xmlns:a16="http://schemas.microsoft.com/office/drawing/2014/main" id="{51C42C8C-FED4-61EC-A6B2-0240823F337C}"/>
              </a:ext>
            </a:extLst>
          </p:cNvPr>
          <p:cNvSpPr/>
          <p:nvPr/>
        </p:nvSpPr>
        <p:spPr>
          <a:xfrm>
            <a:off x="582775" y="368459"/>
            <a:ext cx="923561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50"/>
              </a:lnSpc>
            </a:pP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Pasėlių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ribas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įbraižome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lengviau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ir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greičiau</a:t>
            </a:r>
            <a:endParaRPr lang="en-US" sz="39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B6A1E2-E33C-B63E-5A51-A2F2949DC7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26288" y="352133"/>
            <a:ext cx="1969011" cy="652731"/>
          </a:xfrm>
          <a:prstGeom prst="rect">
            <a:avLst/>
          </a:prstGeom>
        </p:spPr>
      </p:pic>
      <p:pic>
        <p:nvPicPr>
          <p:cNvPr id="11" name="Graphic 10" descr="Farmer male outline">
            <a:extLst>
              <a:ext uri="{FF2B5EF4-FFF2-40B4-BE49-F238E27FC236}">
                <a16:creationId xmlns:a16="http://schemas.microsoft.com/office/drawing/2014/main" id="{F513F16E-C090-DE7C-F5E6-9D1383E0F6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00400" y="7203630"/>
            <a:ext cx="914400" cy="914400"/>
          </a:xfrm>
          <a:prstGeom prst="rect">
            <a:avLst/>
          </a:prstGeom>
        </p:spPr>
      </p:pic>
      <p:pic>
        <p:nvPicPr>
          <p:cNvPr id="12" name="Graphic 11" descr="Artificial Intelligence outline">
            <a:extLst>
              <a:ext uri="{FF2B5EF4-FFF2-40B4-BE49-F238E27FC236}">
                <a16:creationId xmlns:a16="http://schemas.microsoft.com/office/drawing/2014/main" id="{CD486115-0CAD-E6B6-B57A-4395161D43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15602" y="7203630"/>
            <a:ext cx="914400" cy="9144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8385E901-5670-0F8E-5C89-EA61AF38BC93}"/>
              </a:ext>
            </a:extLst>
          </p:cNvPr>
          <p:cNvSpPr/>
          <p:nvPr/>
        </p:nvSpPr>
        <p:spPr>
          <a:xfrm>
            <a:off x="582775" y="368459"/>
            <a:ext cx="923561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50"/>
              </a:lnSpc>
            </a:pP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Išvengiame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klaidų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įbraižymuose</a:t>
            </a:r>
            <a:endParaRPr lang="en-US" sz="39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D972D0-C8AC-A01F-86A2-A234915DF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26288" y="352133"/>
            <a:ext cx="1969011" cy="652731"/>
          </a:xfrm>
          <a:prstGeom prst="rect">
            <a:avLst/>
          </a:prstGeom>
        </p:spPr>
      </p:pic>
      <p:pic>
        <p:nvPicPr>
          <p:cNvPr id="8" name="Graphic 7" descr="Artificial Intelligence outline">
            <a:extLst>
              <a:ext uri="{FF2B5EF4-FFF2-40B4-BE49-F238E27FC236}">
                <a16:creationId xmlns:a16="http://schemas.microsoft.com/office/drawing/2014/main" id="{3A9A2134-7C57-FFCB-ADFD-8DFD4BE6EE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6558" y="7203630"/>
            <a:ext cx="914400" cy="914400"/>
          </a:xfrm>
          <a:prstGeom prst="rect">
            <a:avLst/>
          </a:prstGeom>
        </p:spPr>
      </p:pic>
      <p:pic>
        <p:nvPicPr>
          <p:cNvPr id="9" name="Picture 8" descr="A aerial view of a field&#10;&#10;AI-generated content may be incorrect.">
            <a:extLst>
              <a:ext uri="{FF2B5EF4-FFF2-40B4-BE49-F238E27FC236}">
                <a16:creationId xmlns:a16="http://schemas.microsoft.com/office/drawing/2014/main" id="{8F64C19D-2E12-6B55-2447-5030AB12F20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734" t="3388" r="25448" b="12182"/>
          <a:stretch>
            <a:fillRect/>
          </a:stretch>
        </p:blipFill>
        <p:spPr>
          <a:xfrm>
            <a:off x="0" y="2207732"/>
            <a:ext cx="6903720" cy="4941833"/>
          </a:xfrm>
          <a:prstGeom prst="rect">
            <a:avLst/>
          </a:prstGeom>
          <a:ln>
            <a:solidFill>
              <a:srgbClr val="666666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A aerial view of a field with buildings and a road&#10;&#10;AI-generated content may be incorrect.">
            <a:extLst>
              <a:ext uri="{FF2B5EF4-FFF2-40B4-BE49-F238E27FC236}">
                <a16:creationId xmlns:a16="http://schemas.microsoft.com/office/drawing/2014/main" id="{40EF57CA-DD85-D0D3-EFFB-ECBC163EEFF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1937" r="6925" b="12367"/>
          <a:stretch>
            <a:fillRect/>
          </a:stretch>
        </p:blipFill>
        <p:spPr>
          <a:xfrm>
            <a:off x="7186808" y="2207731"/>
            <a:ext cx="7443591" cy="4941833"/>
          </a:xfrm>
          <a:prstGeom prst="rect">
            <a:avLst/>
          </a:prstGeom>
          <a:ln>
            <a:solidFill>
              <a:srgbClr val="666666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296A55D-AC62-07D8-3309-0CD1907F2027}"/>
              </a:ext>
            </a:extLst>
          </p:cNvPr>
          <p:cNvSpPr txBox="1"/>
          <p:nvPr/>
        </p:nvSpPr>
        <p:spPr>
          <a:xfrm>
            <a:off x="1201909" y="7395520"/>
            <a:ext cx="4499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>
                <a:solidFill>
                  <a:srgbClr val="666666"/>
                </a:solidFill>
                <a:latin typeface="Inter" panose="020B0604020202020204" charset="0"/>
                <a:ea typeface="Inter" panose="020B0604020202020204" charset="0"/>
              </a:rPr>
              <a:t>Nustatytas vandens telkinys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802BD0-750D-6300-D247-3C8EF541E379}"/>
              </a:ext>
            </a:extLst>
          </p:cNvPr>
          <p:cNvSpPr txBox="1"/>
          <p:nvPr/>
        </p:nvSpPr>
        <p:spPr>
          <a:xfrm>
            <a:off x="9818394" y="7395519"/>
            <a:ext cx="2725628" cy="461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>
                <a:solidFill>
                  <a:srgbClr val="666666"/>
                </a:solidFill>
                <a:latin typeface="Inter" panose="020B0604020202020204" charset="0"/>
                <a:ea typeface="Inter" panose="020B0604020202020204" charset="0"/>
              </a:rPr>
              <a:t>Nustatyti pastatai</a:t>
            </a:r>
          </a:p>
        </p:txBody>
      </p:sp>
    </p:spTree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9B8336A7-5B39-5344-5F38-CB71DF16DB9C}"/>
              </a:ext>
            </a:extLst>
          </p:cNvPr>
          <p:cNvSpPr/>
          <p:nvPr/>
        </p:nvSpPr>
        <p:spPr>
          <a:xfrm>
            <a:off x="582775" y="368459"/>
            <a:ext cx="923561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50"/>
              </a:lnSpc>
            </a:pP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Ekologinio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ūkininkavimo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plotų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aiškesnis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endParaRPr lang="lt-LT" sz="3900" dirty="0">
              <a:solidFill>
                <a:srgbClr val="00683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>
              <a:lnSpc>
                <a:spcPts val="4850"/>
              </a:lnSpc>
            </a:pP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nustatymas</a:t>
            </a:r>
            <a:endParaRPr lang="en-US" sz="39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77F4E8-F07B-00C8-E677-8EBCB8D180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26288" y="352133"/>
            <a:ext cx="1969011" cy="6527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21ECBD-426C-7B49-B1E1-9CD6FF8E53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304" t="1442" r="9450" b="16428"/>
          <a:stretch>
            <a:fillRect/>
          </a:stretch>
        </p:blipFill>
        <p:spPr>
          <a:xfrm>
            <a:off x="-13232" y="2191405"/>
            <a:ext cx="7328432" cy="4938774"/>
          </a:xfrm>
          <a:prstGeom prst="rect">
            <a:avLst/>
          </a:prstGeom>
          <a:ln>
            <a:solidFill>
              <a:srgbClr val="666666"/>
            </a:solidFill>
          </a:ln>
          <a:effectLst/>
        </p:spPr>
      </p:pic>
      <p:pic>
        <p:nvPicPr>
          <p:cNvPr id="11" name="Graphic 10" descr="Farmer male outline">
            <a:extLst>
              <a:ext uri="{FF2B5EF4-FFF2-40B4-BE49-F238E27FC236}">
                <a16:creationId xmlns:a16="http://schemas.microsoft.com/office/drawing/2014/main" id="{C7A5C7AF-4C17-2C7F-7C88-AFC3AF8182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00400" y="7203630"/>
            <a:ext cx="914400" cy="914400"/>
          </a:xfrm>
          <a:prstGeom prst="rect">
            <a:avLst/>
          </a:prstGeom>
        </p:spPr>
      </p:pic>
      <p:pic>
        <p:nvPicPr>
          <p:cNvPr id="12" name="Graphic 11" descr="Artificial Intelligence outline">
            <a:extLst>
              <a:ext uri="{FF2B5EF4-FFF2-40B4-BE49-F238E27FC236}">
                <a16:creationId xmlns:a16="http://schemas.microsoft.com/office/drawing/2014/main" id="{E69117CB-2E16-A265-EE2A-3FC73C2209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28606" y="7171009"/>
            <a:ext cx="914400" cy="9144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37AAF3A-4E2C-D163-3701-20979D55F6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7935" y="2190979"/>
            <a:ext cx="7542465" cy="4939200"/>
          </a:xfrm>
          <a:prstGeom prst="rect">
            <a:avLst/>
          </a:prstGeom>
          <a:ln>
            <a:solidFill>
              <a:srgbClr val="666666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23EEC85-0182-A1A3-CD27-847EC88178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7935" y="5933747"/>
            <a:ext cx="2181730" cy="1196432"/>
          </a:xfrm>
          <a:prstGeom prst="rect">
            <a:avLst/>
          </a:prstGeom>
          <a:ln>
            <a:solidFill>
              <a:srgbClr val="666666"/>
            </a:solidFill>
          </a:ln>
        </p:spPr>
      </p:pic>
    </p:spTree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24EE95E5-FD6A-B7BA-17A6-F41A051E0B49}"/>
              </a:ext>
            </a:extLst>
          </p:cNvPr>
          <p:cNvSpPr/>
          <p:nvPr/>
        </p:nvSpPr>
        <p:spPr>
          <a:xfrm>
            <a:off x="582775" y="368459"/>
            <a:ext cx="923561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50"/>
              </a:lnSpc>
            </a:pP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Visada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žinosime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kas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vyksta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</a:t>
            </a:r>
            <a:r>
              <a:rPr lang="en-US" sz="39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39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ražienomis</a:t>
            </a:r>
            <a:endParaRPr lang="en-US" sz="39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86A0C8-2A1C-0791-F098-279AE6E42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26288" y="352133"/>
            <a:ext cx="1969011" cy="6527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FA5A192-CCCE-23DE-AFE5-1D1EA3D08DF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1234" b="29598"/>
          <a:stretch>
            <a:fillRect/>
          </a:stretch>
        </p:blipFill>
        <p:spPr>
          <a:xfrm>
            <a:off x="0" y="2191405"/>
            <a:ext cx="7315200" cy="4938774"/>
          </a:xfrm>
          <a:prstGeom prst="rect">
            <a:avLst/>
          </a:prstGeom>
          <a:ln>
            <a:solidFill>
              <a:srgbClr val="666666"/>
            </a:solidFill>
          </a:ln>
          <a:effectLst/>
        </p:spPr>
      </p:pic>
      <p:pic>
        <p:nvPicPr>
          <p:cNvPr id="11" name="Graphic 10" descr="Farmer male outline">
            <a:extLst>
              <a:ext uri="{FF2B5EF4-FFF2-40B4-BE49-F238E27FC236}">
                <a16:creationId xmlns:a16="http://schemas.microsoft.com/office/drawing/2014/main" id="{4AB32999-F5B6-E6C6-9D7A-D633A5745C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00400" y="7203630"/>
            <a:ext cx="914400" cy="914400"/>
          </a:xfrm>
          <a:prstGeom prst="rect">
            <a:avLst/>
          </a:prstGeom>
        </p:spPr>
      </p:pic>
      <p:pic>
        <p:nvPicPr>
          <p:cNvPr id="12" name="Graphic 11" descr="Artificial Intelligence outline">
            <a:extLst>
              <a:ext uri="{FF2B5EF4-FFF2-40B4-BE49-F238E27FC236}">
                <a16:creationId xmlns:a16="http://schemas.microsoft.com/office/drawing/2014/main" id="{F331F2A7-C8C8-D6F9-FBA8-F6D045426A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99938" y="7203630"/>
            <a:ext cx="914400" cy="914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247069A-EEE8-211D-F81B-8C2846B8E8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03326" y="2191404"/>
            <a:ext cx="7527073" cy="4939200"/>
          </a:xfrm>
          <a:prstGeom prst="rect">
            <a:avLst/>
          </a:prstGeom>
          <a:ln>
            <a:solidFill>
              <a:srgbClr val="666666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419C29B-C5BA-FDF9-CCD7-E7BC51AB4D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495891" y="5977054"/>
            <a:ext cx="2134508" cy="1153125"/>
          </a:xfrm>
          <a:prstGeom prst="rect">
            <a:avLst/>
          </a:prstGeom>
          <a:ln>
            <a:solidFill>
              <a:srgbClr val="666666"/>
            </a:solidFill>
          </a:ln>
        </p:spPr>
      </p:pic>
    </p:spTree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1" y="3414566"/>
            <a:ext cx="6856689" cy="1711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54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Kviečiame </a:t>
            </a:r>
            <a:r>
              <a:rPr lang="en-US" sz="54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išbandyti</a:t>
            </a:r>
            <a:r>
              <a:rPr lang="en-US" sz="54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endParaRPr lang="lt-LT" sz="5400" dirty="0">
              <a:solidFill>
                <a:srgbClr val="00683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 indent="0" algn="l">
              <a:buNone/>
            </a:pPr>
            <a:r>
              <a:rPr lang="lt-LT" sz="54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ž</a:t>
            </a:r>
            <a:r>
              <a:rPr lang="en-US" sz="54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emės</a:t>
            </a:r>
            <a:r>
              <a:rPr lang="en-US" sz="54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54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sveikatoma</a:t>
            </a:r>
            <a:r>
              <a:rPr lang="lt-LT" sz="5400" dirty="0" err="1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tį</a:t>
            </a:r>
            <a:r>
              <a:rPr lang="en-US" sz="54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!</a:t>
            </a:r>
            <a:endParaRPr lang="en-US" sz="5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86E696-B1E0-2500-713A-519DD0D5A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1" y="579331"/>
            <a:ext cx="3778209" cy="125248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D499955-3289-6AF8-0210-B8A962F67D5F}"/>
              </a:ext>
            </a:extLst>
          </p:cNvPr>
          <p:cNvSpPr/>
          <p:nvPr/>
        </p:nvSpPr>
        <p:spPr>
          <a:xfrm>
            <a:off x="8812639" y="2061394"/>
            <a:ext cx="5269300" cy="441798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5400" dirty="0"/>
              <a:t>QR kodas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669A41-F248-1345-60EF-6E93239756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2640" y="2061394"/>
            <a:ext cx="5345149" cy="513993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23FD3CB5-CC0E-94E6-A3D8-F748DC1402EB}"/>
              </a:ext>
            </a:extLst>
          </p:cNvPr>
          <p:cNvSpPr/>
          <p:nvPr/>
        </p:nvSpPr>
        <p:spPr>
          <a:xfrm>
            <a:off x="2337855" y="6268086"/>
            <a:ext cx="4468290" cy="881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lt-LT" sz="54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5"/>
              </a:rPr>
              <a:t>www.alnsis.lt</a:t>
            </a:r>
            <a:r>
              <a:rPr lang="lt-LT" sz="5400" dirty="0">
                <a:solidFill>
                  <a:srgbClr val="0068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endParaRPr lang="en-US" sz="5400" dirty="0"/>
          </a:p>
        </p:txBody>
      </p:sp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1533</TotalTime>
  <Words>193</Words>
  <Application>Microsoft Office PowerPoint</Application>
  <PresentationFormat>Custom</PresentationFormat>
  <Paragraphs>67</Paragraphs>
  <Slides>21</Slides>
  <Notes>18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Berta Šinkūnaitė</dc:creator>
  <cp:lastModifiedBy>Aušrius Kučinskas</cp:lastModifiedBy>
  <cp:revision>14</cp:revision>
  <dcterms:created xsi:type="dcterms:W3CDTF">2026-03-23T12:21:16Z</dcterms:created>
  <dcterms:modified xsi:type="dcterms:W3CDTF">2026-04-07T11:45:10Z</dcterms:modified>
</cp:coreProperties>
</file>